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6" r:id="rId1"/>
  </p:sldMasterIdLst>
  <p:notesMasterIdLst>
    <p:notesMasterId r:id="rId15"/>
  </p:notesMasterIdLst>
  <p:sldIdLst>
    <p:sldId id="256" r:id="rId2"/>
    <p:sldId id="270" r:id="rId3"/>
    <p:sldId id="258" r:id="rId4"/>
    <p:sldId id="260" r:id="rId5"/>
    <p:sldId id="264" r:id="rId6"/>
    <p:sldId id="261" r:id="rId7"/>
    <p:sldId id="262" r:id="rId8"/>
    <p:sldId id="265" r:id="rId9"/>
    <p:sldId id="263" r:id="rId10"/>
    <p:sldId id="269" r:id="rId11"/>
    <p:sldId id="266" r:id="rId12"/>
    <p:sldId id="268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BC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4"/>
    <p:restoredTop sz="94674"/>
  </p:normalViewPr>
  <p:slideViewPr>
    <p:cSldViewPr snapToGrid="0" snapToObjects="1">
      <p:cViewPr>
        <p:scale>
          <a:sx n="93" d="100"/>
          <a:sy n="93" d="100"/>
        </p:scale>
        <p:origin x="170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1D2FC-6116-4B4D-81B6-56A4147EDD8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51E5C-4610-6249-8E3A-6B54C01C8C72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482E27F-AF87-B744-966D-FF8B4F3B693C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B7C8116-3BEB-7C45-A562-E001743D4744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3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419" y="6096811"/>
            <a:ext cx="2071967" cy="580012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7F7F7F"/>
                </a:solidFill>
              </a:rPr>
              <a:t>Emanuele</a:t>
            </a:r>
            <a:r>
              <a:rPr lang="en-US" dirty="0" smtClean="0"/>
              <a:t> </a:t>
            </a:r>
            <a:r>
              <a:rPr lang="en-US" dirty="0" err="1" smtClean="0"/>
              <a:t>falzone</a:t>
            </a:r>
            <a:endParaRPr lang="en-US" dirty="0" smtClean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Davide</a:t>
            </a:r>
            <a:r>
              <a:rPr lang="en-US" dirty="0" smtClean="0"/>
              <a:t> </a:t>
            </a:r>
            <a:r>
              <a:rPr lang="en-US" dirty="0" err="1" smtClean="0"/>
              <a:t>molinelli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993" y="2859063"/>
            <a:ext cx="3598018" cy="11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46" y="1697691"/>
            <a:ext cx="7800109" cy="4821731"/>
          </a:xfr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5834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remote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41" y="2302401"/>
            <a:ext cx="1817970" cy="163617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02" y="4902307"/>
            <a:ext cx="655146" cy="7662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963075" y="3999036"/>
            <a:ext cx="1" cy="61590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719735" y="3976430"/>
            <a:ext cx="6485" cy="6611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745" y="4759059"/>
            <a:ext cx="1052749" cy="1052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374" y="2542259"/>
            <a:ext cx="1170000" cy="117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9320" y="2441146"/>
            <a:ext cx="1371600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26165" y="2700373"/>
            <a:ext cx="1001902" cy="68567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5866197" y="3120488"/>
            <a:ext cx="904673" cy="6458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2110" y="3976430"/>
            <a:ext cx="1001902" cy="685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1821" y="4662107"/>
            <a:ext cx="1382931" cy="13829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937" y="4902307"/>
            <a:ext cx="655146" cy="766252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1808510" y="3999036"/>
            <a:ext cx="1" cy="61590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757" y="1399309"/>
            <a:ext cx="7808487" cy="4391891"/>
          </a:xfrm>
        </p:spPr>
      </p:pic>
    </p:spTree>
    <p:extLst>
      <p:ext uri="{BB962C8B-B14F-4D97-AF65-F5344CB8AC3E}">
        <p14:creationId xmlns:p14="http://schemas.microsoft.com/office/powerpoint/2010/main" val="14475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2630912"/>
            <a:ext cx="7773338" cy="1596177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SUMMARY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 err="1" smtClean="0"/>
              <a:t>Objective</a:t>
            </a:r>
            <a:endParaRPr lang="it-IT" dirty="0" smtClean="0"/>
          </a:p>
          <a:p>
            <a:pPr lvl="1"/>
            <a:r>
              <a:rPr lang="it-IT" dirty="0" smtClean="0"/>
              <a:t>The SENSOR</a:t>
            </a:r>
          </a:p>
          <a:p>
            <a:pPr lvl="2"/>
            <a:r>
              <a:rPr lang="it-IT" sz="1300" dirty="0" smtClean="0"/>
              <a:t>How </a:t>
            </a:r>
            <a:r>
              <a:rPr lang="it-IT" sz="1300" dirty="0" err="1" smtClean="0"/>
              <a:t>it</a:t>
            </a:r>
            <a:r>
              <a:rPr lang="it-IT" sz="1300" dirty="0" smtClean="0"/>
              <a:t> </a:t>
            </a:r>
            <a:r>
              <a:rPr lang="it-IT" sz="1300" dirty="0" err="1" smtClean="0"/>
              <a:t>works</a:t>
            </a:r>
            <a:endParaRPr lang="it-IT" sz="1300" dirty="0" smtClean="0"/>
          </a:p>
          <a:p>
            <a:pPr lvl="2"/>
            <a:r>
              <a:rPr lang="it-IT" sz="1300" dirty="0" err="1" smtClean="0"/>
              <a:t>SEnsor</a:t>
            </a:r>
            <a:r>
              <a:rPr lang="it-IT" sz="1300" dirty="0" smtClean="0"/>
              <a:t> </a:t>
            </a:r>
            <a:r>
              <a:rPr lang="it-IT" sz="1300" dirty="0" err="1" smtClean="0"/>
              <a:t>analysis</a:t>
            </a:r>
            <a:endParaRPr lang="it-IT" sz="1300" dirty="0" smtClean="0"/>
          </a:p>
          <a:p>
            <a:pPr lvl="2"/>
            <a:r>
              <a:rPr lang="it-IT" sz="1300" dirty="0" err="1" smtClean="0"/>
              <a:t>Comparison</a:t>
            </a:r>
            <a:r>
              <a:rPr lang="it-IT" sz="1300" dirty="0" smtClean="0"/>
              <a:t> with </a:t>
            </a:r>
            <a:r>
              <a:rPr lang="it-IT" sz="1300" dirty="0" err="1" smtClean="0"/>
              <a:t>another</a:t>
            </a:r>
            <a:r>
              <a:rPr lang="it-IT" sz="1300" dirty="0" smtClean="0"/>
              <a:t> </a:t>
            </a:r>
            <a:r>
              <a:rPr lang="it-IT" sz="1300" dirty="0" err="1" smtClean="0"/>
              <a:t>sensor</a:t>
            </a:r>
            <a:endParaRPr lang="it-IT" sz="1300" dirty="0" smtClean="0"/>
          </a:p>
          <a:p>
            <a:pPr lvl="1"/>
            <a:r>
              <a:rPr lang="it-IT" dirty="0" smtClean="0"/>
              <a:t>The System</a:t>
            </a:r>
          </a:p>
          <a:p>
            <a:pPr lvl="2"/>
            <a:r>
              <a:rPr lang="it-IT" sz="1300" dirty="0" smtClean="0"/>
              <a:t>THE LOCAL SYSTEM</a:t>
            </a:r>
          </a:p>
          <a:p>
            <a:pPr lvl="2"/>
            <a:r>
              <a:rPr lang="it-IT" sz="1300" dirty="0" smtClean="0"/>
              <a:t>THE REMOTE SYSTEM</a:t>
            </a:r>
          </a:p>
          <a:p>
            <a:pPr lvl="1"/>
            <a:r>
              <a:rPr lang="it-IT" dirty="0" smtClean="0"/>
              <a:t>DEMO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748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628650" y="2509667"/>
            <a:ext cx="7886700" cy="26971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create </a:t>
            </a:r>
            <a:r>
              <a:rPr lang="en-US" sz="1800" dirty="0"/>
              <a:t>a system able to:</a:t>
            </a:r>
          </a:p>
          <a:p>
            <a:pPr marL="0" indent="0">
              <a:buNone/>
            </a:pPr>
            <a:endParaRPr lang="en-US" sz="1800" dirty="0"/>
          </a:p>
          <a:p>
            <a:pPr lvl="2"/>
            <a:r>
              <a:rPr lang="en-US" sz="18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Monitor</a:t>
            </a:r>
            <a:r>
              <a:rPr lang="en-US" sz="1800" dirty="0">
                <a:effectLst>
                  <a:outerShdw sx="1000" sy="1000" algn="ctr" rotWithShape="0">
                    <a:srgbClr val="000000"/>
                  </a:outerShdw>
                </a:effectLst>
              </a:rPr>
              <a:t> the  domestic water flow in </a:t>
            </a:r>
            <a:r>
              <a:rPr lang="en-US" sz="1800" b="1" dirty="0">
                <a:effectLst>
                  <a:outerShdw sx="1000" sy="1000" algn="ctr" rotWithShape="0">
                    <a:srgbClr val="000000"/>
                  </a:outerShdw>
                </a:effectLst>
              </a:rPr>
              <a:t>real time</a:t>
            </a:r>
            <a:endParaRPr lang="en-US" sz="1800" b="1" dirty="0"/>
          </a:p>
          <a:p>
            <a:pPr lvl="2"/>
            <a:r>
              <a:rPr lang="en-US" sz="1800" b="1" dirty="0"/>
              <a:t>Store</a:t>
            </a:r>
            <a:r>
              <a:rPr lang="en-US" sz="1800" dirty="0"/>
              <a:t> the data about the consumption on a SD card</a:t>
            </a:r>
          </a:p>
          <a:p>
            <a:pPr lvl="2"/>
            <a:r>
              <a:rPr lang="en-US" sz="1800" b="1" dirty="0"/>
              <a:t>Transmit</a:t>
            </a:r>
            <a:r>
              <a:rPr lang="en-US" sz="1800" dirty="0"/>
              <a:t> the data on a </a:t>
            </a:r>
            <a:r>
              <a:rPr lang="en-US" sz="1800" dirty="0" smtClean="0"/>
              <a:t>server</a:t>
            </a:r>
            <a:endParaRPr lang="en-US" sz="1800" dirty="0"/>
          </a:p>
          <a:p>
            <a:pPr lvl="4"/>
            <a:endParaRPr lang="en-US" sz="1800" dirty="0"/>
          </a:p>
          <a:p>
            <a:pPr lvl="4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85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water-flow sensor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913" y="2358630"/>
            <a:ext cx="2568178" cy="2568178"/>
          </a:xfrm>
          <a:effectLst>
            <a:softEdge rad="63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1882" y="2344117"/>
            <a:ext cx="2567700" cy="259719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418" y="2359106"/>
            <a:ext cx="2567700" cy="25677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.mo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4309" y="619180"/>
            <a:ext cx="4215382" cy="5619640"/>
          </a:xfr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9933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640" y="2908214"/>
            <a:ext cx="2857500" cy="1714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59" y="2908214"/>
            <a:ext cx="2857500" cy="171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1960" y="4622713"/>
            <a:ext cx="17701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LOW MAGNETIC FIELD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39063" y="4622713"/>
            <a:ext cx="17716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HIGH MEGNETIC FIELD</a:t>
            </a:r>
          </a:p>
        </p:txBody>
      </p:sp>
      <p:cxnSp>
        <p:nvCxnSpPr>
          <p:cNvPr id="9" name="Elbow Connector 8"/>
          <p:cNvCxnSpPr/>
          <p:nvPr/>
        </p:nvCxnSpPr>
        <p:spPr>
          <a:xfrm flipV="1">
            <a:off x="1673158" y="2558374"/>
            <a:ext cx="5797685" cy="2762656"/>
          </a:xfrm>
          <a:prstGeom prst="bentConnector3">
            <a:avLst/>
          </a:prstGeom>
          <a:ln w="69850"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analysis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639" y="2286002"/>
            <a:ext cx="8360722" cy="383770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7159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sensor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30" y="1914048"/>
            <a:ext cx="1515600" cy="1515600"/>
          </a:xfrm>
          <a:effectLst>
            <a:softEdge rad="63500"/>
          </a:effec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30" y="3333444"/>
            <a:ext cx="1515600" cy="1515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"/>
          <a:stretch/>
        </p:blipFill>
        <p:spPr>
          <a:xfrm>
            <a:off x="811730" y="4725178"/>
            <a:ext cx="1515600" cy="15156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671" y="1914048"/>
            <a:ext cx="6144356" cy="433266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557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local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8466" y="2464238"/>
            <a:ext cx="2079587" cy="18716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780" y="2968742"/>
            <a:ext cx="862620" cy="862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67" y="2639336"/>
            <a:ext cx="1294791" cy="15143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324911" y="3411349"/>
            <a:ext cx="7782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80434" y="3414775"/>
            <a:ext cx="77821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5833893" y="4167120"/>
            <a:ext cx="1112197" cy="755076"/>
          </a:xfrm>
          <a:prstGeom prst="bentConnector3">
            <a:avLst/>
          </a:prstGeom>
          <a:ln w="50800">
            <a:tailEnd type="triangle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>
            <a:off x="6815831" y="4167120"/>
            <a:ext cx="1112197" cy="755076"/>
          </a:xfrm>
          <a:prstGeom prst="bentConnector3">
            <a:avLst/>
          </a:prstGeom>
          <a:ln w="50800">
            <a:solidFill>
              <a:srgbClr val="298BCB"/>
            </a:solidFill>
            <a:tailEnd type="triangle"/>
          </a:ln>
          <a:scene3d>
            <a:camera prst="orthographicFront">
              <a:rot lat="1080000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498" y="5148165"/>
            <a:ext cx="1052749" cy="10527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833" y="5148164"/>
            <a:ext cx="1052749" cy="105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4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308</TotalTime>
  <Words>85</Words>
  <Application>Microsoft Macintosh PowerPoint</Application>
  <PresentationFormat>Presentazione su schermo (4:3)</PresentationFormat>
  <Paragraphs>28</Paragraphs>
  <Slides>13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Calibri</vt:lpstr>
      <vt:lpstr>Tw Cen MT</vt:lpstr>
      <vt:lpstr>Arial</vt:lpstr>
      <vt:lpstr>Droplet</vt:lpstr>
      <vt:lpstr>Presentazione di PowerPoint</vt:lpstr>
      <vt:lpstr>SUMMARY</vt:lpstr>
      <vt:lpstr>Objective</vt:lpstr>
      <vt:lpstr>The water-flow sensor</vt:lpstr>
      <vt:lpstr>Presentazione di PowerPoint</vt:lpstr>
      <vt:lpstr>HOW does it work?</vt:lpstr>
      <vt:lpstr>Sensor analysis</vt:lpstr>
      <vt:lpstr>Another sensor</vt:lpstr>
      <vt:lpstr>The local system</vt:lpstr>
      <vt:lpstr>Data analysis</vt:lpstr>
      <vt:lpstr>The remote system</vt:lpstr>
      <vt:lpstr>Presentazione di PowerPoint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Emanuele Falzone</dc:creator>
  <cp:lastModifiedBy>Davide Molinelli</cp:lastModifiedBy>
  <cp:revision>32</cp:revision>
  <dcterms:created xsi:type="dcterms:W3CDTF">2017-12-18T15:59:00Z</dcterms:created>
  <dcterms:modified xsi:type="dcterms:W3CDTF">2017-12-21T08:52:02Z</dcterms:modified>
</cp:coreProperties>
</file>